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1" autoAdjust="0"/>
    <p:restoredTop sz="94660"/>
  </p:normalViewPr>
  <p:slideViewPr>
    <p:cSldViewPr>
      <p:cViewPr varScale="1">
        <p:scale>
          <a:sx n="77" d="100"/>
          <a:sy n="77" d="100"/>
        </p:scale>
        <p:origin x="905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3200" y="165316"/>
            <a:ext cx="11785600" cy="6464085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DRAW ME CLOSE</a:t>
            </a:r>
            <a:br>
              <a:rPr lang="en-US" dirty="0"/>
            </a:br>
            <a:r>
              <a:rPr lang="en-US" sz="2800" dirty="0"/>
              <a:t>Kelly </a:t>
            </a:r>
            <a:r>
              <a:rPr lang="en-US" sz="2800" dirty="0" err="1"/>
              <a:t>carepenter</a:t>
            </a:r>
            <a:endParaRPr lang="en-US" sz="2800" dirty="0"/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Verse 1: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 Draw me close to You;     never let me go</a:t>
            </a:r>
            <a:r>
              <a:rPr lang="en-US" b="0" dirty="0">
                <a:effectLst/>
              </a:rPr>
              <a:t>;</a:t>
            </a:r>
            <a:br>
              <a:rPr lang="en-US" b="0" dirty="0">
                <a:effectLst/>
              </a:rPr>
            </a:br>
            <a:r>
              <a:rPr lang="en-US" dirty="0">
                <a:effectLst/>
              </a:rPr>
              <a:t>I lay it all down again;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hear You say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that I'm Your friend</a:t>
            </a:r>
            <a:r>
              <a:rPr lang="en-US" b="0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9822181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Verse 2: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You are my desire;       no one else will do;</a:t>
            </a:r>
            <a:r>
              <a:rPr lang="en-US" b="0" dirty="0">
                <a:effectLst/>
              </a:rPr>
              <a:t> </a:t>
            </a:r>
            <a:r>
              <a:rPr lang="en-US" dirty="0">
                <a:effectLst/>
              </a:rPr>
              <a:t>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Cause nothing else could take Your place;</a:t>
            </a:r>
            <a:r>
              <a:rPr lang="en-US" b="0" dirty="0">
                <a:effectLst/>
              </a:rPr>
              <a:t> 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To feel the warm of Your embrace</a:t>
            </a:r>
            <a:r>
              <a:rPr lang="en-US" b="0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Help me find a way; bring me back to You</a:t>
            </a:r>
            <a:r>
              <a:rPr lang="en-US" b="0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529672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REFRAIN: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You're all I want;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You're all I ever needed</a:t>
            </a:r>
            <a:r>
              <a:rPr lang="en-US" b="0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You're all I want;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Help me know You are near</a:t>
            </a:r>
            <a:r>
              <a:rPr lang="en-US" b="0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2113115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Verse 1: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 Draw me close to You;     never let me go</a:t>
            </a:r>
            <a:r>
              <a:rPr lang="en-US" b="0" dirty="0">
                <a:effectLst/>
              </a:rPr>
              <a:t>;</a:t>
            </a:r>
            <a:br>
              <a:rPr lang="en-US" b="0" dirty="0">
                <a:effectLst/>
              </a:rPr>
            </a:br>
            <a:r>
              <a:rPr lang="en-US" dirty="0">
                <a:effectLst/>
              </a:rPr>
              <a:t>I lay it all down again;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to hear You say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that I'm Your friend</a:t>
            </a:r>
            <a:r>
              <a:rPr lang="en-US" b="0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037145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Verse 2: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You are my desire;       no one else will do;</a:t>
            </a:r>
            <a:r>
              <a:rPr lang="en-US" b="0" dirty="0">
                <a:effectLst/>
              </a:rPr>
              <a:t> </a:t>
            </a:r>
            <a:r>
              <a:rPr lang="en-US" dirty="0">
                <a:effectLst/>
              </a:rPr>
              <a:t> 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Cause nothing else could take Your place;</a:t>
            </a:r>
            <a:r>
              <a:rPr lang="en-US" b="0" dirty="0">
                <a:effectLst/>
              </a:rPr>
              <a:t> </a:t>
            </a:r>
            <a:r>
              <a:rPr lang="en-US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To feel the warm of Your embrace</a:t>
            </a:r>
            <a:r>
              <a:rPr lang="en-US" b="0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Help me find a way; bring me back to You</a:t>
            </a:r>
            <a:r>
              <a:rPr lang="en-US" b="0" dirty="0">
                <a:effectLst/>
              </a:rPr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1417278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REFRAIN: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You're all I want;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You're all I ever needed</a:t>
            </a:r>
            <a:r>
              <a:rPr lang="en-US" b="0" dirty="0">
                <a:effectLst/>
              </a:rPr>
              <a:t>;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You're all I want;</a:t>
            </a:r>
            <a:r>
              <a:rPr lang="en-US" b="0" dirty="0">
                <a:effectLst/>
              </a:rPr>
              <a:t>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Help me know You are near (2X)</a:t>
            </a:r>
          </a:p>
        </p:txBody>
      </p:sp>
    </p:spTree>
    <p:extLst>
      <p:ext uri="{BB962C8B-B14F-4D97-AF65-F5344CB8AC3E}">
        <p14:creationId xmlns:p14="http://schemas.microsoft.com/office/powerpoint/2010/main" val="4231856549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Ending: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Help me know You are near (2X)</a:t>
            </a:r>
          </a:p>
        </p:txBody>
      </p:sp>
    </p:spTree>
    <p:extLst>
      <p:ext uri="{BB962C8B-B14F-4D97-AF65-F5344CB8AC3E}">
        <p14:creationId xmlns:p14="http://schemas.microsoft.com/office/powerpoint/2010/main" val="2174575070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269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Verdana</vt:lpstr>
      <vt:lpstr>Wingdings</vt:lpstr>
      <vt:lpstr>Wingdings 2</vt:lpstr>
      <vt:lpstr>Wingdings 3</vt:lpstr>
      <vt:lpstr>Apex</vt:lpstr>
      <vt:lpstr>DRAW ME CLOSE Kelly carepenter</vt:lpstr>
      <vt:lpstr>Verse 1:       Draw me close to You;     never let me go; I lay it all down again; to hear You say   that I'm Your friend </vt:lpstr>
      <vt:lpstr>Verse 2:  You are my desire;       no one else will do;     Cause nothing else could take Your place;    To feel the warm of Your embrace;  Help me find a way; bring me back to You </vt:lpstr>
      <vt:lpstr>REFRAIN: You're all I want;   You're all I ever needed;    You're all I want;  Help me know You are near </vt:lpstr>
      <vt:lpstr>Verse 1:       Draw me close to You;     never let me go; I lay it all down again; to hear You say   that I'm Your friend </vt:lpstr>
      <vt:lpstr>Verse 2:  You are my desire;       no one else will do;     Cause nothing else could take Your place;    To feel the warm of Your embrace;  Help me find a way; bring me back to You </vt:lpstr>
      <vt:lpstr>REFRAIN: You're all I want;   You're all I ever needed;    You're all I want;  Help me know You are near (2X)</vt:lpstr>
      <vt:lpstr>Ending: Help me know You are near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261</cp:revision>
  <dcterms:created xsi:type="dcterms:W3CDTF">2013-08-06T21:21:49Z</dcterms:created>
  <dcterms:modified xsi:type="dcterms:W3CDTF">2023-09-23T00:13:07Z</dcterms:modified>
</cp:coreProperties>
</file>